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Default Extension="png" ContentType="image/png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7556500" cy="10693400"/>
  <p:notesSz cx="7556500" cy="10693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59039" cy="106893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3191" y="707136"/>
            <a:ext cx="6897623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1856" y="707136"/>
            <a:ext cx="6918959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7680" y="707136"/>
            <a:ext cx="680313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391" y="707136"/>
            <a:ext cx="6821423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8263" y="707136"/>
            <a:ext cx="6702551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8263" y="707136"/>
            <a:ext cx="6702551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07136"/>
            <a:ext cx="6681215" cy="97048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2020-01-16T11:54:32Z</dcterms:created>
  <dcterms:modified xsi:type="dcterms:W3CDTF">2020-01-16T11:54:32Z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Adobe Acrobat 19.10</vt:lpwstr>
  </property>
</Properties>
</file>